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80" r:id="rId17"/>
    <p:sldId id="271" r:id="rId18"/>
    <p:sldId id="276" r:id="rId19"/>
    <p:sldId id="272" r:id="rId20"/>
    <p:sldId id="274" r:id="rId21"/>
    <p:sldId id="275" r:id="rId22"/>
    <p:sldId id="281" r:id="rId23"/>
    <p:sldId id="277" r:id="rId24"/>
    <p:sldId id="278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9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96" d="100"/>
          <a:sy n="96" d="100"/>
        </p:scale>
        <p:origin x="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B88C48-D9BF-4631-40D9-202230D99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8471EC-E70D-DB00-99BC-5ECBFEC22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21493-8457-4DB9-4813-C4AF00767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F5C4-03BD-467B-B580-8D51E2BCCF09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1CE4CC-5670-5E44-E1F5-C674639FA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FCAAC1-D856-0B93-413B-E5325B37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933F-D7B4-42D2-91D1-34CD576C15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3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52015E-F193-F209-B32D-C29E46B59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61621B7-6957-37CC-6657-A02382C2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229B77-A4CC-BD82-B353-7F664AED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F5C4-03BD-467B-B580-8D51E2BCCF09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80FA8F-B91E-F4A6-D78F-9110A815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93A424-29FD-29C7-107C-2E6E0FB8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933F-D7B4-42D2-91D1-34CD576C15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9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575E1F1-0B2B-AC6B-36FE-CCAA6CDC76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3832E1-5943-D9EF-D37C-FA8DB4FD0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0DD5E2-AD92-8AA4-3CF5-71DBB1D9B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F5C4-03BD-467B-B580-8D51E2BCCF09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D7B5F6-8758-52E1-F127-6FD099674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E3D0A0-56BA-384D-0EBC-AC0FE97A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933F-D7B4-42D2-91D1-34CD576C15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90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86515D-F5FE-D2E4-12CA-A5A6BB3A8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A5C5A5-8558-F8B9-CB49-C90FA2128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799D63-89E1-115E-8178-CEFFB18FA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F5C4-03BD-467B-B580-8D51E2BCCF09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8C0C6B-F3F5-2FD1-54DB-FB202EDD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7D342-5DEA-55B5-615A-B634F14F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933F-D7B4-42D2-91D1-34CD576C15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59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0FB33B-033C-711E-76B7-0FDF2EBE1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38D02B-2790-3E05-9039-76022391F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E3FE7A-6C02-E580-7BA1-E2AD3E31F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F5C4-03BD-467B-B580-8D51E2BCCF09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C02D93-4331-863D-A73B-A625B86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7B99F8-8D84-F44B-6A70-6E359496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933F-D7B4-42D2-91D1-34CD576C15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55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6B12-9317-058D-42B8-5AE497A1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9C76DB-7253-42E5-6137-837681744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211B4A-9F4E-FC93-AFFE-99E941C22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917210-7D52-63C2-9A8F-67EEFFC80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F5C4-03BD-467B-B580-8D51E2BCCF09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B21F57-2638-B687-DC63-669BB4A5E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C958A8-8835-1120-3687-A93F3CA56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933F-D7B4-42D2-91D1-34CD576C15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06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96E650-9465-501E-23D4-FCDC9DAB7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F5CF6F-D352-FA9A-2FCE-BC9FB2197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D68A8F-DAF3-828F-5DB8-050CF5F3D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BAF981-FD59-81A6-D6FA-F9D62AA2E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EB84ED-1707-C387-407B-7529EC45E6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D9C4A78-B3C9-D355-83B6-E6EDC3A1F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F5C4-03BD-467B-B580-8D51E2BCCF09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CCDEBC8-248C-9A49-9DB1-97E5DBD8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B366F53-6B3E-7225-8827-2ADA89428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933F-D7B4-42D2-91D1-34CD576C15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03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3D7161-88B1-2DAA-AF01-A44258097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BC158E5-199F-D9BA-2845-7002FD509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F5C4-03BD-467B-B580-8D51E2BCCF09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4AF44F-D948-83C1-9A91-26EDBCB9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BEA342-DAE1-5A3A-3F9F-41874359B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933F-D7B4-42D2-91D1-34CD576C15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96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23C6725-F5BF-E915-F1B7-DB0B6DAA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F5C4-03BD-467B-B580-8D51E2BCCF09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5770A7-93C1-A595-3612-214455082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3AD3B1-902E-34F3-2A18-BA0465CD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933F-D7B4-42D2-91D1-34CD576C15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84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727353-3752-B068-4606-6EC5E29A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5C6CE4-EE03-A620-7013-91ECAE899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371BCE-3BB1-BFEE-A170-6CA93C1C6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E47D70-4EFC-0D61-2357-5035B6F69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F5C4-03BD-467B-B580-8D51E2BCCF09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4022C6-F3BF-B8DA-8552-A72A38DA1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B7EC34-72C1-89DA-4E14-792A81D9C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933F-D7B4-42D2-91D1-34CD576C15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55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DB34E5-5A81-00DE-EFA8-E2931C4D6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6B66C8A-2AD3-E1A9-3DD1-957D34F39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B181E5-DCFB-E647-A149-CBB43FA0D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65BAC5-5C52-C8FD-8288-911026AD2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F5C4-03BD-467B-B580-8D51E2BCCF09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9747A9-40DB-A5D4-6E1A-967E568A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68192A-FF7B-2EB1-7002-D8902A32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933F-D7B4-42D2-91D1-34CD576C15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41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1968141-A140-D892-2F23-1FE43E98F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2CAAD1-A210-E2DA-28B4-672DE56B8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89EEB7-CD49-E5FE-C001-636908DF5C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AF5C4-03BD-467B-B580-8D51E2BCCF09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1DF0AD-FCEB-132D-68AC-CEEB89554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AF6414-B230-D7D2-FC35-1E4087E25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E933F-D7B4-42D2-91D1-34CD576C15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81BCAC-734F-8A55-8C61-657CA3C680D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12CDF8-F642-D4C9-01C6-9AC42F16B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30" y="32313"/>
            <a:ext cx="879948" cy="8497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7EE8FA-08D1-9FEA-A907-4264552E0568}"/>
              </a:ext>
            </a:extLst>
          </p:cNvPr>
          <p:cNvSpPr txBox="1"/>
          <p:nvPr/>
        </p:nvSpPr>
        <p:spPr>
          <a:xfrm>
            <a:off x="10443210" y="6380946"/>
            <a:ext cx="1748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04/11/2022</a:t>
            </a: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CA61851C-23F2-0920-AB00-D011A5270E2F}"/>
              </a:ext>
            </a:extLst>
          </p:cNvPr>
          <p:cNvSpPr/>
          <p:nvPr/>
        </p:nvSpPr>
        <p:spPr>
          <a:xfrm>
            <a:off x="0" y="914400"/>
            <a:ext cx="1131570" cy="5943600"/>
          </a:xfrm>
          <a:prstGeom prst="rtTriangle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32EA34-DF40-0B9B-78A6-E3C8D7F61E23}"/>
              </a:ext>
            </a:extLst>
          </p:cNvPr>
          <p:cNvSpPr/>
          <p:nvPr/>
        </p:nvSpPr>
        <p:spPr>
          <a:xfrm>
            <a:off x="712154" y="2551837"/>
            <a:ext cx="1076769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000" b="0" cap="none" spc="0" dirty="0">
                <a:ln w="0"/>
                <a:solidFill>
                  <a:srgbClr val="1899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ASSEMBLÉE GÉNÉRALE</a:t>
            </a:r>
          </a:p>
          <a:p>
            <a:pPr algn="ctr"/>
            <a:r>
              <a:rPr lang="fr-FR" sz="7000" b="0" cap="none" spc="0" dirty="0">
                <a:ln w="0"/>
                <a:solidFill>
                  <a:srgbClr val="1899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fr-FR" sz="7000" b="0" cap="none" spc="0" dirty="0">
              <a:ln w="0"/>
              <a:solidFill>
                <a:srgbClr val="1899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207125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4C6B1-C01B-6016-3724-70308663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" y="999639"/>
            <a:ext cx="11841318" cy="768033"/>
          </a:xfrm>
        </p:spPr>
        <p:txBody>
          <a:bodyPr>
            <a:normAutofit/>
          </a:bodyPr>
          <a:lstStyle/>
          <a:p>
            <a:r>
              <a:rPr lang="fr-FR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SPORTIFS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1BCAC-734F-8A55-8C61-657CA3C680D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12CDF8-F642-D4C9-01C6-9AC42F16B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30" y="32313"/>
            <a:ext cx="879948" cy="8497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7EE8FA-08D1-9FEA-A907-4264552E0568}"/>
              </a:ext>
            </a:extLst>
          </p:cNvPr>
          <p:cNvSpPr txBox="1"/>
          <p:nvPr/>
        </p:nvSpPr>
        <p:spPr>
          <a:xfrm>
            <a:off x="10443210" y="6380946"/>
            <a:ext cx="1748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04/11/2022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53F36A-11A4-17B3-B85C-ABEA89DD1E40}"/>
              </a:ext>
            </a:extLst>
          </p:cNvPr>
          <p:cNvSpPr txBox="1"/>
          <p:nvPr/>
        </p:nvSpPr>
        <p:spPr>
          <a:xfrm>
            <a:off x="2370772" y="103257"/>
            <a:ext cx="745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ASSEMBLÉE GÉNÉRALE 2022</a:t>
            </a: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CA61851C-23F2-0920-AB00-D011A5270E2F}"/>
              </a:ext>
            </a:extLst>
          </p:cNvPr>
          <p:cNvSpPr/>
          <p:nvPr/>
        </p:nvSpPr>
        <p:spPr>
          <a:xfrm>
            <a:off x="0" y="914400"/>
            <a:ext cx="1131570" cy="5943600"/>
          </a:xfrm>
          <a:prstGeom prst="rtTriangle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4775BA-29E2-E657-A380-8AD3AC20AAFE}"/>
              </a:ext>
            </a:extLst>
          </p:cNvPr>
          <p:cNvSpPr txBox="1"/>
          <p:nvPr/>
        </p:nvSpPr>
        <p:spPr>
          <a:xfrm>
            <a:off x="811530" y="2354579"/>
            <a:ext cx="5284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VAINQUEUR NATIONAL VETERAN CHOLET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E168E88-2E8A-6C61-F458-12CDB4666C40}"/>
              </a:ext>
            </a:extLst>
          </p:cNvPr>
          <p:cNvSpPr txBox="1"/>
          <p:nvPr/>
        </p:nvSpPr>
        <p:spPr>
          <a:xfrm>
            <a:off x="1534477" y="3372373"/>
            <a:ext cx="4114800" cy="1320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BELOUARD PHILIPPE</a:t>
            </a:r>
          </a:p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BOURCIER HUBERT</a:t>
            </a:r>
          </a:p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GEORGES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E4ABB7B-B2DE-6DF1-E953-57C2AD210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95" y="1965818"/>
            <a:ext cx="5511209" cy="413340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4649A8F-EAA3-641B-587E-0A9FBDBFF4E5}"/>
              </a:ext>
            </a:extLst>
          </p:cNvPr>
          <p:cNvSpPr txBox="1"/>
          <p:nvPr/>
        </p:nvSpPr>
        <p:spPr>
          <a:xfrm>
            <a:off x="978390" y="5442862"/>
            <a:ext cx="5117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CHAMPIONNAT DEPARTEMENTAL</a:t>
            </a:r>
          </a:p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¼ CHAMPIONNAT LIGUE </a:t>
            </a:r>
          </a:p>
        </p:txBody>
      </p:sp>
    </p:spTree>
    <p:extLst>
      <p:ext uri="{BB962C8B-B14F-4D97-AF65-F5344CB8AC3E}">
        <p14:creationId xmlns:p14="http://schemas.microsoft.com/office/powerpoint/2010/main" val="389711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4C6B1-C01B-6016-3724-70308663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" y="999639"/>
            <a:ext cx="11841318" cy="768033"/>
          </a:xfrm>
        </p:spPr>
        <p:txBody>
          <a:bodyPr>
            <a:normAutofit/>
          </a:bodyPr>
          <a:lstStyle/>
          <a:p>
            <a:r>
              <a:rPr lang="fr-FR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SPORTIFS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1BCAC-734F-8A55-8C61-657CA3C680D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12CDF8-F642-D4C9-01C6-9AC42F16B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30" y="32313"/>
            <a:ext cx="879948" cy="8497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7EE8FA-08D1-9FEA-A907-4264552E0568}"/>
              </a:ext>
            </a:extLst>
          </p:cNvPr>
          <p:cNvSpPr txBox="1"/>
          <p:nvPr/>
        </p:nvSpPr>
        <p:spPr>
          <a:xfrm>
            <a:off x="10443210" y="6380946"/>
            <a:ext cx="1748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04/11/2022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53F36A-11A4-17B3-B85C-ABEA89DD1E40}"/>
              </a:ext>
            </a:extLst>
          </p:cNvPr>
          <p:cNvSpPr txBox="1"/>
          <p:nvPr/>
        </p:nvSpPr>
        <p:spPr>
          <a:xfrm>
            <a:off x="2370772" y="103257"/>
            <a:ext cx="745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ASSEMBLÉE GÉNÉRALE 2022</a:t>
            </a: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CA61851C-23F2-0920-AB00-D011A5270E2F}"/>
              </a:ext>
            </a:extLst>
          </p:cNvPr>
          <p:cNvSpPr/>
          <p:nvPr/>
        </p:nvSpPr>
        <p:spPr>
          <a:xfrm>
            <a:off x="0" y="914400"/>
            <a:ext cx="1131570" cy="5943600"/>
          </a:xfrm>
          <a:prstGeom prst="rtTriangle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4775BA-29E2-E657-A380-8AD3AC20AAFE}"/>
              </a:ext>
            </a:extLst>
          </p:cNvPr>
          <p:cNvSpPr txBox="1"/>
          <p:nvPr/>
        </p:nvSpPr>
        <p:spPr>
          <a:xfrm>
            <a:off x="811530" y="2354579"/>
            <a:ext cx="5284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VAINQUEUR B NATIONAL DE BOURGES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E168E88-2E8A-6C61-F458-12CDB4666C40}"/>
              </a:ext>
            </a:extLst>
          </p:cNvPr>
          <p:cNvSpPr txBox="1"/>
          <p:nvPr/>
        </p:nvSpPr>
        <p:spPr>
          <a:xfrm>
            <a:off x="1534477" y="3372373"/>
            <a:ext cx="4114800" cy="473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 THY-LAN (1+1)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B01881E-D54A-88AF-CDAD-E2E318E5A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277" y="2214162"/>
            <a:ext cx="5284470" cy="39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4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4C6B1-C01B-6016-3724-70308663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" y="999639"/>
            <a:ext cx="11841318" cy="768033"/>
          </a:xfrm>
        </p:spPr>
        <p:txBody>
          <a:bodyPr>
            <a:normAutofit/>
          </a:bodyPr>
          <a:lstStyle/>
          <a:p>
            <a:r>
              <a:rPr lang="fr-FR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SPORTIFS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1BCAC-734F-8A55-8C61-657CA3C680D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12CDF8-F642-D4C9-01C6-9AC42F16B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30" y="32313"/>
            <a:ext cx="879948" cy="8497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7EE8FA-08D1-9FEA-A907-4264552E0568}"/>
              </a:ext>
            </a:extLst>
          </p:cNvPr>
          <p:cNvSpPr txBox="1"/>
          <p:nvPr/>
        </p:nvSpPr>
        <p:spPr>
          <a:xfrm>
            <a:off x="10443210" y="6380946"/>
            <a:ext cx="1748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04/11/2022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53F36A-11A4-17B3-B85C-ABEA89DD1E40}"/>
              </a:ext>
            </a:extLst>
          </p:cNvPr>
          <p:cNvSpPr txBox="1"/>
          <p:nvPr/>
        </p:nvSpPr>
        <p:spPr>
          <a:xfrm>
            <a:off x="2370772" y="103257"/>
            <a:ext cx="745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ASSEMBLÉE GÉNÉRALE 2022</a:t>
            </a: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CA61851C-23F2-0920-AB00-D011A5270E2F}"/>
              </a:ext>
            </a:extLst>
          </p:cNvPr>
          <p:cNvSpPr/>
          <p:nvPr/>
        </p:nvSpPr>
        <p:spPr>
          <a:xfrm>
            <a:off x="0" y="914400"/>
            <a:ext cx="1131570" cy="5943600"/>
          </a:xfrm>
          <a:prstGeom prst="rtTriangle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4775BA-29E2-E657-A380-8AD3AC20AAFE}"/>
              </a:ext>
            </a:extLst>
          </p:cNvPr>
          <p:cNvSpPr txBox="1"/>
          <p:nvPr/>
        </p:nvSpPr>
        <p:spPr>
          <a:xfrm>
            <a:off x="811530" y="2354579"/>
            <a:ext cx="5284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VAINQUEUR </a:t>
            </a:r>
            <a:r>
              <a:rPr lang="fr-F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TàT</a:t>
            </a: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SAINT JEAN DE MONTS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E168E88-2E8A-6C61-F458-12CDB4666C40}"/>
              </a:ext>
            </a:extLst>
          </p:cNvPr>
          <p:cNvSpPr txBox="1"/>
          <p:nvPr/>
        </p:nvSpPr>
        <p:spPr>
          <a:xfrm>
            <a:off x="1534477" y="3372373"/>
            <a:ext cx="4114800" cy="473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SAMUEL MALLET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72E39B0-463B-4D1B-534D-2F2FBDE495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9" b="12404"/>
          <a:stretch/>
        </p:blipFill>
        <p:spPr>
          <a:xfrm>
            <a:off x="6687702" y="2018590"/>
            <a:ext cx="4380257" cy="411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0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4C6B1-C01B-6016-3724-70308663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" y="999639"/>
            <a:ext cx="11841318" cy="768033"/>
          </a:xfrm>
        </p:spPr>
        <p:txBody>
          <a:bodyPr>
            <a:normAutofit/>
          </a:bodyPr>
          <a:lstStyle/>
          <a:p>
            <a:r>
              <a:rPr lang="fr-FR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SPORTIFS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1BCAC-734F-8A55-8C61-657CA3C680D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12CDF8-F642-D4C9-01C6-9AC42F16B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30" y="32313"/>
            <a:ext cx="879948" cy="8497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7EE8FA-08D1-9FEA-A907-4264552E0568}"/>
              </a:ext>
            </a:extLst>
          </p:cNvPr>
          <p:cNvSpPr txBox="1"/>
          <p:nvPr/>
        </p:nvSpPr>
        <p:spPr>
          <a:xfrm>
            <a:off x="10443210" y="6380946"/>
            <a:ext cx="1748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04/11/2022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53F36A-11A4-17B3-B85C-ABEA89DD1E40}"/>
              </a:ext>
            </a:extLst>
          </p:cNvPr>
          <p:cNvSpPr txBox="1"/>
          <p:nvPr/>
        </p:nvSpPr>
        <p:spPr>
          <a:xfrm>
            <a:off x="2370772" y="103257"/>
            <a:ext cx="745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ASSEMBLÉE GÉNÉRALE 2022</a:t>
            </a: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CA61851C-23F2-0920-AB00-D011A5270E2F}"/>
              </a:ext>
            </a:extLst>
          </p:cNvPr>
          <p:cNvSpPr/>
          <p:nvPr/>
        </p:nvSpPr>
        <p:spPr>
          <a:xfrm>
            <a:off x="0" y="914400"/>
            <a:ext cx="1131570" cy="5943600"/>
          </a:xfrm>
          <a:prstGeom prst="rtTriangle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4775BA-29E2-E657-A380-8AD3AC20AAFE}"/>
              </a:ext>
            </a:extLst>
          </p:cNvPr>
          <p:cNvSpPr txBox="1"/>
          <p:nvPr/>
        </p:nvSpPr>
        <p:spPr>
          <a:xfrm>
            <a:off x="811530" y="2354579"/>
            <a:ext cx="5284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FINALISTE GRAND PRIX DE MORTAGNE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E168E88-2E8A-6C61-F458-12CDB4666C40}"/>
              </a:ext>
            </a:extLst>
          </p:cNvPr>
          <p:cNvSpPr txBox="1"/>
          <p:nvPr/>
        </p:nvSpPr>
        <p:spPr>
          <a:xfrm>
            <a:off x="1534477" y="3372373"/>
            <a:ext cx="4114800" cy="897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SAMUEL MALLET</a:t>
            </a:r>
          </a:p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CHAPPUY (2+1)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1800B49-56A4-9417-338A-3E113CDDD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277" y="1944096"/>
            <a:ext cx="5872716" cy="440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4C6B1-C01B-6016-3724-70308663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" y="999639"/>
            <a:ext cx="11841318" cy="768033"/>
          </a:xfrm>
        </p:spPr>
        <p:txBody>
          <a:bodyPr>
            <a:normAutofit/>
          </a:bodyPr>
          <a:lstStyle/>
          <a:p>
            <a:r>
              <a:rPr lang="fr-FR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SPORTIFS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1BCAC-734F-8A55-8C61-657CA3C680D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12CDF8-F642-D4C9-01C6-9AC42F16B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30" y="32313"/>
            <a:ext cx="879948" cy="8497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7EE8FA-08D1-9FEA-A907-4264552E0568}"/>
              </a:ext>
            </a:extLst>
          </p:cNvPr>
          <p:cNvSpPr txBox="1"/>
          <p:nvPr/>
        </p:nvSpPr>
        <p:spPr>
          <a:xfrm>
            <a:off x="10443210" y="6380946"/>
            <a:ext cx="1748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04/11/2022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53F36A-11A4-17B3-B85C-ABEA89DD1E40}"/>
              </a:ext>
            </a:extLst>
          </p:cNvPr>
          <p:cNvSpPr txBox="1"/>
          <p:nvPr/>
        </p:nvSpPr>
        <p:spPr>
          <a:xfrm>
            <a:off x="2370772" y="103257"/>
            <a:ext cx="745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ASSEMBLÉE GÉNÉRALE 2022</a:t>
            </a: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CA61851C-23F2-0920-AB00-D011A5270E2F}"/>
              </a:ext>
            </a:extLst>
          </p:cNvPr>
          <p:cNvSpPr/>
          <p:nvPr/>
        </p:nvSpPr>
        <p:spPr>
          <a:xfrm>
            <a:off x="0" y="914400"/>
            <a:ext cx="1131570" cy="5943600"/>
          </a:xfrm>
          <a:prstGeom prst="rtTriangle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4775BA-29E2-E657-A380-8AD3AC20AAFE}"/>
              </a:ext>
            </a:extLst>
          </p:cNvPr>
          <p:cNvSpPr txBox="1"/>
          <p:nvPr/>
        </p:nvSpPr>
        <p:spPr>
          <a:xfrm>
            <a:off x="811530" y="2354579"/>
            <a:ext cx="4837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FINALISTE GRAND PRIX DE CANDE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E168E88-2E8A-6C61-F458-12CDB4666C40}"/>
              </a:ext>
            </a:extLst>
          </p:cNvPr>
          <p:cNvSpPr txBox="1"/>
          <p:nvPr/>
        </p:nvSpPr>
        <p:spPr>
          <a:xfrm>
            <a:off x="1534477" y="3372373"/>
            <a:ext cx="4114800" cy="1320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SAMUEL MALLET</a:t>
            </a:r>
          </a:p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AMAND METAYER</a:t>
            </a:r>
          </a:p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FLORIAN GRIVES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D1766A1-D4CE-AA65-25F1-458F698769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376" y="1976819"/>
            <a:ext cx="5734493" cy="430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6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4C6B1-C01B-6016-3724-70308663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" y="999639"/>
            <a:ext cx="11841318" cy="768033"/>
          </a:xfrm>
        </p:spPr>
        <p:txBody>
          <a:bodyPr>
            <a:normAutofit/>
          </a:bodyPr>
          <a:lstStyle/>
          <a:p>
            <a:r>
              <a:rPr lang="fr-FR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SPORTIFS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1BCAC-734F-8A55-8C61-657CA3C680D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12CDF8-F642-D4C9-01C6-9AC42F16B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30" y="32313"/>
            <a:ext cx="879948" cy="8497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7EE8FA-08D1-9FEA-A907-4264552E0568}"/>
              </a:ext>
            </a:extLst>
          </p:cNvPr>
          <p:cNvSpPr txBox="1"/>
          <p:nvPr/>
        </p:nvSpPr>
        <p:spPr>
          <a:xfrm>
            <a:off x="10443210" y="6380946"/>
            <a:ext cx="1748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04/11/2022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53F36A-11A4-17B3-B85C-ABEA89DD1E40}"/>
              </a:ext>
            </a:extLst>
          </p:cNvPr>
          <p:cNvSpPr txBox="1"/>
          <p:nvPr/>
        </p:nvSpPr>
        <p:spPr>
          <a:xfrm>
            <a:off x="2370772" y="103257"/>
            <a:ext cx="745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ASSEMBLÉE GÉNÉRALE 2022</a:t>
            </a: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CA61851C-23F2-0920-AB00-D011A5270E2F}"/>
              </a:ext>
            </a:extLst>
          </p:cNvPr>
          <p:cNvSpPr/>
          <p:nvPr/>
        </p:nvSpPr>
        <p:spPr>
          <a:xfrm>
            <a:off x="0" y="914400"/>
            <a:ext cx="1131570" cy="5943600"/>
          </a:xfrm>
          <a:prstGeom prst="rtTriangle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4775BA-29E2-E657-A380-8AD3AC20AAFE}"/>
              </a:ext>
            </a:extLst>
          </p:cNvPr>
          <p:cNvSpPr txBox="1"/>
          <p:nvPr/>
        </p:nvSpPr>
        <p:spPr>
          <a:xfrm>
            <a:off x="811530" y="2354579"/>
            <a:ext cx="48377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FINALISTE B REGIONNAL FEMININ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E168E88-2E8A-6C61-F458-12CDB4666C40}"/>
              </a:ext>
            </a:extLst>
          </p:cNvPr>
          <p:cNvSpPr txBox="1"/>
          <p:nvPr/>
        </p:nvSpPr>
        <p:spPr>
          <a:xfrm>
            <a:off x="1534477" y="3372373"/>
            <a:ext cx="4114800" cy="897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CLAUDINE BREBION</a:t>
            </a:r>
          </a:p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ROMANE DELEN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D04C92E-9142-99A0-DBC0-9269F428B6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251" y="1852911"/>
            <a:ext cx="3510959" cy="468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2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4C6B1-C01B-6016-3724-70308663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" y="999639"/>
            <a:ext cx="11841318" cy="768033"/>
          </a:xfrm>
        </p:spPr>
        <p:txBody>
          <a:bodyPr>
            <a:normAutofit/>
          </a:bodyPr>
          <a:lstStyle/>
          <a:p>
            <a:r>
              <a:rPr lang="fr-FR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SPORTIFS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1BCAC-734F-8A55-8C61-657CA3C680D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12CDF8-F642-D4C9-01C6-9AC42F16B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30" y="32313"/>
            <a:ext cx="879948" cy="8497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7EE8FA-08D1-9FEA-A907-4264552E0568}"/>
              </a:ext>
            </a:extLst>
          </p:cNvPr>
          <p:cNvSpPr txBox="1"/>
          <p:nvPr/>
        </p:nvSpPr>
        <p:spPr>
          <a:xfrm>
            <a:off x="10443210" y="6380946"/>
            <a:ext cx="1748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04/11/2022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53F36A-11A4-17B3-B85C-ABEA89DD1E40}"/>
              </a:ext>
            </a:extLst>
          </p:cNvPr>
          <p:cNvSpPr txBox="1"/>
          <p:nvPr/>
        </p:nvSpPr>
        <p:spPr>
          <a:xfrm>
            <a:off x="2370772" y="103257"/>
            <a:ext cx="745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ASSEMBLÉE GÉNÉRALE 2022</a:t>
            </a: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CA61851C-23F2-0920-AB00-D011A5270E2F}"/>
              </a:ext>
            </a:extLst>
          </p:cNvPr>
          <p:cNvSpPr/>
          <p:nvPr/>
        </p:nvSpPr>
        <p:spPr>
          <a:xfrm>
            <a:off x="0" y="914400"/>
            <a:ext cx="1131570" cy="5943600"/>
          </a:xfrm>
          <a:prstGeom prst="rtTriangle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4775BA-29E2-E657-A380-8AD3AC20AAFE}"/>
              </a:ext>
            </a:extLst>
          </p:cNvPr>
          <p:cNvSpPr txBox="1"/>
          <p:nvPr/>
        </p:nvSpPr>
        <p:spPr>
          <a:xfrm>
            <a:off x="811530" y="2354579"/>
            <a:ext cx="4837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VAINQUEUR COUPE DE L’ESPERANCE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E168E88-2E8A-6C61-F458-12CDB4666C40}"/>
              </a:ext>
            </a:extLst>
          </p:cNvPr>
          <p:cNvSpPr txBox="1"/>
          <p:nvPr/>
        </p:nvSpPr>
        <p:spPr>
          <a:xfrm>
            <a:off x="1534477" y="3372373"/>
            <a:ext cx="41148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JULE METAYER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1047374-B476-191C-8969-BB6C7964E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43" y="2106055"/>
            <a:ext cx="6231487" cy="41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8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4C6B1-C01B-6016-3724-70308663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" y="999639"/>
            <a:ext cx="11841318" cy="768033"/>
          </a:xfrm>
        </p:spPr>
        <p:txBody>
          <a:bodyPr>
            <a:normAutofit/>
          </a:bodyPr>
          <a:lstStyle/>
          <a:p>
            <a:r>
              <a:rPr lang="fr-FR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SPORTIFS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1BCAC-734F-8A55-8C61-657CA3C680D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12CDF8-F642-D4C9-01C6-9AC42F16B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30" y="32313"/>
            <a:ext cx="879948" cy="8497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7EE8FA-08D1-9FEA-A907-4264552E0568}"/>
              </a:ext>
            </a:extLst>
          </p:cNvPr>
          <p:cNvSpPr txBox="1"/>
          <p:nvPr/>
        </p:nvSpPr>
        <p:spPr>
          <a:xfrm>
            <a:off x="10443210" y="6380946"/>
            <a:ext cx="1748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04/11/2022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53F36A-11A4-17B3-B85C-ABEA89DD1E40}"/>
              </a:ext>
            </a:extLst>
          </p:cNvPr>
          <p:cNvSpPr txBox="1"/>
          <p:nvPr/>
        </p:nvSpPr>
        <p:spPr>
          <a:xfrm>
            <a:off x="2370772" y="103257"/>
            <a:ext cx="745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ASSEMBLÉE GÉNÉRALE 2022</a:t>
            </a: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CA61851C-23F2-0920-AB00-D011A5270E2F}"/>
              </a:ext>
            </a:extLst>
          </p:cNvPr>
          <p:cNvSpPr/>
          <p:nvPr/>
        </p:nvSpPr>
        <p:spPr>
          <a:xfrm>
            <a:off x="0" y="914400"/>
            <a:ext cx="1131570" cy="5943600"/>
          </a:xfrm>
          <a:prstGeom prst="rtTriangle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4775BA-29E2-E657-A380-8AD3AC20AAFE}"/>
              </a:ext>
            </a:extLst>
          </p:cNvPr>
          <p:cNvSpPr txBox="1"/>
          <p:nvPr/>
        </p:nvSpPr>
        <p:spPr>
          <a:xfrm>
            <a:off x="811530" y="2354579"/>
            <a:ext cx="111926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COUPE DE FRANCE </a:t>
            </a: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PERDU AU 1</a:t>
            </a:r>
            <a:r>
              <a:rPr lang="fr-FR" sz="2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TOUR CONTRE SAINT PIERRE MONTLIMART</a:t>
            </a:r>
          </a:p>
          <a:p>
            <a:endParaRPr lang="fr-F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COUPE DE L’ANJOU </a:t>
            </a: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FORFAIT</a:t>
            </a:r>
          </a:p>
          <a:p>
            <a:endParaRPr lang="fr-F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DE L’ANJOU </a:t>
            </a: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PERDU AU 1</a:t>
            </a:r>
            <a:r>
              <a:rPr lang="fr-FR" sz="2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TOUR CONTRE LONGUE</a:t>
            </a:r>
          </a:p>
          <a:p>
            <a:endParaRPr lang="fr-F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COUPE DU 49 VETERAN </a:t>
            </a: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PERDU EN HUITIEME CONTRE BRAIN / L’AUTHION</a:t>
            </a:r>
          </a:p>
        </p:txBody>
      </p:sp>
    </p:spTree>
    <p:extLst>
      <p:ext uri="{BB962C8B-B14F-4D97-AF65-F5344CB8AC3E}">
        <p14:creationId xmlns:p14="http://schemas.microsoft.com/office/powerpoint/2010/main" val="37675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4C6B1-C01B-6016-3724-70308663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" y="999639"/>
            <a:ext cx="11841318" cy="768033"/>
          </a:xfrm>
        </p:spPr>
        <p:txBody>
          <a:bodyPr>
            <a:normAutofit/>
          </a:bodyPr>
          <a:lstStyle/>
          <a:p>
            <a:r>
              <a:rPr lang="fr-FR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SPORTIFS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1BCAC-734F-8A55-8C61-657CA3C680D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12CDF8-F642-D4C9-01C6-9AC42F16B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30" y="32313"/>
            <a:ext cx="879948" cy="8497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7EE8FA-08D1-9FEA-A907-4264552E0568}"/>
              </a:ext>
            </a:extLst>
          </p:cNvPr>
          <p:cNvSpPr txBox="1"/>
          <p:nvPr/>
        </p:nvSpPr>
        <p:spPr>
          <a:xfrm>
            <a:off x="10443210" y="6380946"/>
            <a:ext cx="1748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04/11/2022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53F36A-11A4-17B3-B85C-ABEA89DD1E40}"/>
              </a:ext>
            </a:extLst>
          </p:cNvPr>
          <p:cNvSpPr txBox="1"/>
          <p:nvPr/>
        </p:nvSpPr>
        <p:spPr>
          <a:xfrm>
            <a:off x="2370772" y="103257"/>
            <a:ext cx="745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ASSEMBLÉE GÉNÉRALE 2022</a:t>
            </a: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CA61851C-23F2-0920-AB00-D011A5270E2F}"/>
              </a:ext>
            </a:extLst>
          </p:cNvPr>
          <p:cNvSpPr/>
          <p:nvPr/>
        </p:nvSpPr>
        <p:spPr>
          <a:xfrm>
            <a:off x="0" y="914400"/>
            <a:ext cx="1131570" cy="5943600"/>
          </a:xfrm>
          <a:prstGeom prst="rtTriangle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4775BA-29E2-E657-A380-8AD3AC20AAFE}"/>
              </a:ext>
            </a:extLst>
          </p:cNvPr>
          <p:cNvSpPr txBox="1"/>
          <p:nvPr/>
        </p:nvSpPr>
        <p:spPr>
          <a:xfrm>
            <a:off x="811530" y="2354579"/>
            <a:ext cx="11192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CHAMPIONNAT DES CLUBS </a:t>
            </a:r>
          </a:p>
          <a:p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FEMININE : 4</a:t>
            </a:r>
            <a:r>
              <a:rPr lang="fr-FR" sz="2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 SA POULE EN CRC2 =&gt; MAINTIEN</a:t>
            </a:r>
            <a:endParaRPr lang="fr-F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6AB01F8-F341-9BE3-8C46-B71B1B9854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44" y="3794372"/>
            <a:ext cx="6471684" cy="291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9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4C6B1-C01B-6016-3724-70308663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" y="999639"/>
            <a:ext cx="11841318" cy="768033"/>
          </a:xfrm>
        </p:spPr>
        <p:txBody>
          <a:bodyPr>
            <a:normAutofit/>
          </a:bodyPr>
          <a:lstStyle/>
          <a:p>
            <a:r>
              <a:rPr lang="fr-FR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SPORTIFS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1BCAC-734F-8A55-8C61-657CA3C680D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12CDF8-F642-D4C9-01C6-9AC42F16B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30" y="32313"/>
            <a:ext cx="879948" cy="8497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7EE8FA-08D1-9FEA-A907-4264552E0568}"/>
              </a:ext>
            </a:extLst>
          </p:cNvPr>
          <p:cNvSpPr txBox="1"/>
          <p:nvPr/>
        </p:nvSpPr>
        <p:spPr>
          <a:xfrm>
            <a:off x="10443210" y="6380946"/>
            <a:ext cx="1748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04/11/2022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53F36A-11A4-17B3-B85C-ABEA89DD1E40}"/>
              </a:ext>
            </a:extLst>
          </p:cNvPr>
          <p:cNvSpPr txBox="1"/>
          <p:nvPr/>
        </p:nvSpPr>
        <p:spPr>
          <a:xfrm>
            <a:off x="2370772" y="103257"/>
            <a:ext cx="745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ASSEMBLÉE GÉNÉRALE 2022</a:t>
            </a: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CA61851C-23F2-0920-AB00-D011A5270E2F}"/>
              </a:ext>
            </a:extLst>
          </p:cNvPr>
          <p:cNvSpPr/>
          <p:nvPr/>
        </p:nvSpPr>
        <p:spPr>
          <a:xfrm>
            <a:off x="0" y="914400"/>
            <a:ext cx="1131570" cy="5943600"/>
          </a:xfrm>
          <a:prstGeom prst="rtTriangle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4775BA-29E2-E657-A380-8AD3AC20AAFE}"/>
              </a:ext>
            </a:extLst>
          </p:cNvPr>
          <p:cNvSpPr txBox="1"/>
          <p:nvPr/>
        </p:nvSpPr>
        <p:spPr>
          <a:xfrm>
            <a:off x="811530" y="2354579"/>
            <a:ext cx="11192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CHAMPIONNAT DES CLUBS </a:t>
            </a:r>
          </a:p>
          <a:p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1 MASCULINE : 2</a:t>
            </a:r>
            <a:r>
              <a:rPr lang="fr-FR" sz="2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 SA POULE EN CRC2 =&gt; MAINTIEN </a:t>
            </a:r>
            <a:endParaRPr lang="fr-F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2BB87B-04F1-E188-50A0-DFB5D1ADA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30" y="3601288"/>
            <a:ext cx="6928884" cy="31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1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4C6B1-C01B-6016-3724-70308663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1115"/>
            <a:ext cx="9144000" cy="704256"/>
          </a:xfrm>
        </p:spPr>
        <p:txBody>
          <a:bodyPr>
            <a:normAutofit/>
          </a:bodyPr>
          <a:lstStyle/>
          <a:p>
            <a:r>
              <a:rPr lang="fr-FR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ORDRE DU JOUR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0FBE395-10F1-398F-057D-DD0EF019B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94969"/>
            <a:ext cx="9144000" cy="117039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 GENERALES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 2022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EFFECTIFS 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1BCAC-734F-8A55-8C61-657CA3C680D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12CDF8-F642-D4C9-01C6-9AC42F16B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30" y="32313"/>
            <a:ext cx="879948" cy="8497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7EE8FA-08D1-9FEA-A907-4264552E0568}"/>
              </a:ext>
            </a:extLst>
          </p:cNvPr>
          <p:cNvSpPr txBox="1"/>
          <p:nvPr/>
        </p:nvSpPr>
        <p:spPr>
          <a:xfrm>
            <a:off x="10443210" y="6380946"/>
            <a:ext cx="1748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04/11/2022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53F36A-11A4-17B3-B85C-ABEA89DD1E40}"/>
              </a:ext>
            </a:extLst>
          </p:cNvPr>
          <p:cNvSpPr txBox="1"/>
          <p:nvPr/>
        </p:nvSpPr>
        <p:spPr>
          <a:xfrm>
            <a:off x="2370772" y="103257"/>
            <a:ext cx="745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ASSEMBLÉE GÉNÉRALE 2022</a:t>
            </a: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CA61851C-23F2-0920-AB00-D011A5270E2F}"/>
              </a:ext>
            </a:extLst>
          </p:cNvPr>
          <p:cNvSpPr/>
          <p:nvPr/>
        </p:nvSpPr>
        <p:spPr>
          <a:xfrm>
            <a:off x="0" y="914400"/>
            <a:ext cx="1131570" cy="5943600"/>
          </a:xfrm>
          <a:prstGeom prst="rtTriangle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22A5D2-3894-058C-4DF3-0757430EEEA1}"/>
              </a:ext>
            </a:extLst>
          </p:cNvPr>
          <p:cNvSpPr txBox="1"/>
          <p:nvPr/>
        </p:nvSpPr>
        <p:spPr>
          <a:xfrm>
            <a:off x="1523999" y="3327187"/>
            <a:ext cx="4042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LICENCES 2023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FBEA8DF-2DE1-60BD-6978-4A7837E0D2EB}"/>
              </a:ext>
            </a:extLst>
          </p:cNvPr>
          <p:cNvSpPr txBox="1"/>
          <p:nvPr/>
        </p:nvSpPr>
        <p:spPr>
          <a:xfrm>
            <a:off x="1523999" y="3787933"/>
            <a:ext cx="907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 2023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8C87859-AF08-E419-3B48-7879DAE83178}"/>
              </a:ext>
            </a:extLst>
          </p:cNvPr>
          <p:cNvSpPr txBox="1"/>
          <p:nvPr/>
        </p:nvSpPr>
        <p:spPr>
          <a:xfrm>
            <a:off x="1523999" y="4252018"/>
            <a:ext cx="907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EVENEMENTS 2023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064A06F-5960-E06E-58D3-A82991D36133}"/>
              </a:ext>
            </a:extLst>
          </p:cNvPr>
          <p:cNvSpPr txBox="1"/>
          <p:nvPr/>
        </p:nvSpPr>
        <p:spPr>
          <a:xfrm>
            <a:off x="1523999" y="4712764"/>
            <a:ext cx="907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FINANCIERS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0F29E87-DDB6-1314-A787-2A63441AFB8F}"/>
              </a:ext>
            </a:extLst>
          </p:cNvPr>
          <p:cNvSpPr txBox="1"/>
          <p:nvPr/>
        </p:nvSpPr>
        <p:spPr>
          <a:xfrm>
            <a:off x="1523999" y="5173510"/>
            <a:ext cx="907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SPORTIFS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2F6A7E7-9579-8060-7B0F-B9758C2FC993}"/>
              </a:ext>
            </a:extLst>
          </p:cNvPr>
          <p:cNvSpPr txBox="1"/>
          <p:nvPr/>
        </p:nvSpPr>
        <p:spPr>
          <a:xfrm>
            <a:off x="1523999" y="5619684"/>
            <a:ext cx="907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INTERNET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5135E98-4E3D-8326-D676-4D628C071DD9}"/>
              </a:ext>
            </a:extLst>
          </p:cNvPr>
          <p:cNvSpPr txBox="1"/>
          <p:nvPr/>
        </p:nvSpPr>
        <p:spPr>
          <a:xfrm>
            <a:off x="7170417" y="3844425"/>
            <a:ext cx="4042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SPONSORS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B9B6C3B-2E54-57A1-5A93-E088E206A54C}"/>
              </a:ext>
            </a:extLst>
          </p:cNvPr>
          <p:cNvSpPr txBox="1"/>
          <p:nvPr/>
        </p:nvSpPr>
        <p:spPr>
          <a:xfrm>
            <a:off x="7170418" y="4440817"/>
            <a:ext cx="424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/ REPONSES</a:t>
            </a:r>
          </a:p>
        </p:txBody>
      </p:sp>
    </p:spTree>
    <p:extLst>
      <p:ext uri="{BB962C8B-B14F-4D97-AF65-F5344CB8AC3E}">
        <p14:creationId xmlns:p14="http://schemas.microsoft.com/office/powerpoint/2010/main" val="311401029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4C6B1-C01B-6016-3724-70308663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" y="999639"/>
            <a:ext cx="11841318" cy="768033"/>
          </a:xfrm>
        </p:spPr>
        <p:txBody>
          <a:bodyPr>
            <a:normAutofit/>
          </a:bodyPr>
          <a:lstStyle/>
          <a:p>
            <a:r>
              <a:rPr lang="fr-FR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SPORTIFS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1BCAC-734F-8A55-8C61-657CA3C680D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12CDF8-F642-D4C9-01C6-9AC42F16B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30" y="32313"/>
            <a:ext cx="879948" cy="8497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7EE8FA-08D1-9FEA-A907-4264552E0568}"/>
              </a:ext>
            </a:extLst>
          </p:cNvPr>
          <p:cNvSpPr txBox="1"/>
          <p:nvPr/>
        </p:nvSpPr>
        <p:spPr>
          <a:xfrm>
            <a:off x="10443210" y="6380946"/>
            <a:ext cx="1748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04/11/2022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53F36A-11A4-17B3-B85C-ABEA89DD1E40}"/>
              </a:ext>
            </a:extLst>
          </p:cNvPr>
          <p:cNvSpPr txBox="1"/>
          <p:nvPr/>
        </p:nvSpPr>
        <p:spPr>
          <a:xfrm>
            <a:off x="2370772" y="103257"/>
            <a:ext cx="745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ASSEMBLÉE GÉNÉRALE 2022</a:t>
            </a: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CA61851C-23F2-0920-AB00-D011A5270E2F}"/>
              </a:ext>
            </a:extLst>
          </p:cNvPr>
          <p:cNvSpPr/>
          <p:nvPr/>
        </p:nvSpPr>
        <p:spPr>
          <a:xfrm>
            <a:off x="0" y="914400"/>
            <a:ext cx="1131570" cy="5943600"/>
          </a:xfrm>
          <a:prstGeom prst="rtTriangle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4775BA-29E2-E657-A380-8AD3AC20AAFE}"/>
              </a:ext>
            </a:extLst>
          </p:cNvPr>
          <p:cNvSpPr txBox="1"/>
          <p:nvPr/>
        </p:nvSpPr>
        <p:spPr>
          <a:xfrm>
            <a:off x="811530" y="2354579"/>
            <a:ext cx="11192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CHAMPIONNAT DES CLUBS </a:t>
            </a:r>
          </a:p>
          <a:p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2 MASCULINE : 7</a:t>
            </a:r>
            <a:r>
              <a:rPr lang="fr-FR" sz="2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 SA POULE EN CDC1 =&gt; DESCENTE </a:t>
            </a:r>
            <a:endParaRPr lang="fr-F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C6B155A-2A9A-9B3E-B41A-CF77D47CD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7" b="17665"/>
          <a:stretch/>
        </p:blipFill>
        <p:spPr>
          <a:xfrm>
            <a:off x="3329718" y="3658796"/>
            <a:ext cx="6156252" cy="304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8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4C6B1-C01B-6016-3724-70308663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" y="999639"/>
            <a:ext cx="11841318" cy="768033"/>
          </a:xfrm>
        </p:spPr>
        <p:txBody>
          <a:bodyPr>
            <a:normAutofit/>
          </a:bodyPr>
          <a:lstStyle/>
          <a:p>
            <a:r>
              <a:rPr lang="fr-FR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SPORTIFS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1BCAC-734F-8A55-8C61-657CA3C680D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12CDF8-F642-D4C9-01C6-9AC42F16B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30" y="32313"/>
            <a:ext cx="879948" cy="8497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7EE8FA-08D1-9FEA-A907-4264552E0568}"/>
              </a:ext>
            </a:extLst>
          </p:cNvPr>
          <p:cNvSpPr txBox="1"/>
          <p:nvPr/>
        </p:nvSpPr>
        <p:spPr>
          <a:xfrm>
            <a:off x="10443210" y="6380946"/>
            <a:ext cx="1748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04/11/2022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53F36A-11A4-17B3-B85C-ABEA89DD1E40}"/>
              </a:ext>
            </a:extLst>
          </p:cNvPr>
          <p:cNvSpPr txBox="1"/>
          <p:nvPr/>
        </p:nvSpPr>
        <p:spPr>
          <a:xfrm>
            <a:off x="2370772" y="103257"/>
            <a:ext cx="745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ASSEMBLÉE GÉNÉRALE 2022</a:t>
            </a: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CA61851C-23F2-0920-AB00-D011A5270E2F}"/>
              </a:ext>
            </a:extLst>
          </p:cNvPr>
          <p:cNvSpPr/>
          <p:nvPr/>
        </p:nvSpPr>
        <p:spPr>
          <a:xfrm>
            <a:off x="0" y="914400"/>
            <a:ext cx="1131570" cy="5943600"/>
          </a:xfrm>
          <a:prstGeom prst="rtTriangle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4775BA-29E2-E657-A380-8AD3AC20AAFE}"/>
              </a:ext>
            </a:extLst>
          </p:cNvPr>
          <p:cNvSpPr txBox="1"/>
          <p:nvPr/>
        </p:nvSpPr>
        <p:spPr>
          <a:xfrm>
            <a:off x="811530" y="2354579"/>
            <a:ext cx="11192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CHAMPIONNAT DES CLUBS </a:t>
            </a:r>
          </a:p>
          <a:p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3 MASCULINE : 6</a:t>
            </a:r>
            <a:r>
              <a:rPr lang="fr-FR" sz="2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 SA POULE EN CDC2 =&gt; MAINTIEN</a:t>
            </a:r>
            <a:endParaRPr lang="fr-F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BA6D42A-A902-2EC1-3126-509A62663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75" y="3655668"/>
            <a:ext cx="6741352" cy="303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5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pture d’écran 2022-11-06 0839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446" y="3677451"/>
            <a:ext cx="5417586" cy="318054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FB4C6B1-C01B-6016-3724-70308663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" y="999639"/>
            <a:ext cx="11841318" cy="768033"/>
          </a:xfrm>
        </p:spPr>
        <p:txBody>
          <a:bodyPr>
            <a:normAutofit/>
          </a:bodyPr>
          <a:lstStyle/>
          <a:p>
            <a:r>
              <a:rPr lang="fr-FR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SPORTIFS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1BCAC-734F-8A55-8C61-657CA3C680D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12CDF8-F642-D4C9-01C6-9AC42F16B2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30" y="32313"/>
            <a:ext cx="879948" cy="8497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7EE8FA-08D1-9FEA-A907-4264552E0568}"/>
              </a:ext>
            </a:extLst>
          </p:cNvPr>
          <p:cNvSpPr txBox="1"/>
          <p:nvPr/>
        </p:nvSpPr>
        <p:spPr>
          <a:xfrm>
            <a:off x="10443210" y="6380946"/>
            <a:ext cx="1748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04/11/2022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53F36A-11A4-17B3-B85C-ABEA89DD1E40}"/>
              </a:ext>
            </a:extLst>
          </p:cNvPr>
          <p:cNvSpPr txBox="1"/>
          <p:nvPr/>
        </p:nvSpPr>
        <p:spPr>
          <a:xfrm>
            <a:off x="2370772" y="103257"/>
            <a:ext cx="745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ASSEMBLÉE GÉNÉRALE 2022</a:t>
            </a: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CA61851C-23F2-0920-AB00-D011A5270E2F}"/>
              </a:ext>
            </a:extLst>
          </p:cNvPr>
          <p:cNvSpPr/>
          <p:nvPr/>
        </p:nvSpPr>
        <p:spPr>
          <a:xfrm>
            <a:off x="0" y="914400"/>
            <a:ext cx="1131570" cy="5943600"/>
          </a:xfrm>
          <a:prstGeom prst="rtTriangle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4775BA-29E2-E657-A380-8AD3AC20AAFE}"/>
              </a:ext>
            </a:extLst>
          </p:cNvPr>
          <p:cNvSpPr txBox="1"/>
          <p:nvPr/>
        </p:nvSpPr>
        <p:spPr>
          <a:xfrm>
            <a:off x="820323" y="1985303"/>
            <a:ext cx="11192628" cy="169277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CHAMPIONNAT DES CLUBS VETERANS</a:t>
            </a:r>
          </a:p>
          <a:p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1 MASCULINE : 3</a:t>
            </a:r>
            <a:r>
              <a:rPr lang="fr-FR" sz="2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CDC1 =&gt; MAINTIEN</a:t>
            </a:r>
          </a:p>
          <a:p>
            <a:endParaRPr lang="fr-F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2 MASCULINE : 1</a:t>
            </a:r>
            <a:r>
              <a:rPr lang="fr-FR" sz="2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CDC4 =&gt; MONTEE</a:t>
            </a:r>
            <a:endParaRPr lang="fr-F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4C6B1-C01B-6016-3724-70308663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" y="999639"/>
            <a:ext cx="11841318" cy="768033"/>
          </a:xfrm>
        </p:spPr>
        <p:txBody>
          <a:bodyPr>
            <a:normAutofit/>
          </a:bodyPr>
          <a:lstStyle/>
          <a:p>
            <a:r>
              <a:rPr lang="fr-FR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INTERNET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1BCAC-734F-8A55-8C61-657CA3C680D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12CDF8-F642-D4C9-01C6-9AC42F16B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30" y="32313"/>
            <a:ext cx="879948" cy="8497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7EE8FA-08D1-9FEA-A907-4264552E0568}"/>
              </a:ext>
            </a:extLst>
          </p:cNvPr>
          <p:cNvSpPr txBox="1"/>
          <p:nvPr/>
        </p:nvSpPr>
        <p:spPr>
          <a:xfrm>
            <a:off x="10443210" y="6380946"/>
            <a:ext cx="1748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04/11/2022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53F36A-11A4-17B3-B85C-ABEA89DD1E40}"/>
              </a:ext>
            </a:extLst>
          </p:cNvPr>
          <p:cNvSpPr txBox="1"/>
          <p:nvPr/>
        </p:nvSpPr>
        <p:spPr>
          <a:xfrm>
            <a:off x="2370772" y="103257"/>
            <a:ext cx="745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ASSEMBLÉE GÉNÉRALE 2022</a:t>
            </a: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CA61851C-23F2-0920-AB00-D011A5270E2F}"/>
              </a:ext>
            </a:extLst>
          </p:cNvPr>
          <p:cNvSpPr/>
          <p:nvPr/>
        </p:nvSpPr>
        <p:spPr>
          <a:xfrm>
            <a:off x="0" y="914400"/>
            <a:ext cx="1131570" cy="5943600"/>
          </a:xfrm>
          <a:prstGeom prst="rtTriangle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EC1A588-2660-BB46-80EE-E9B1CB6864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88" y="2003700"/>
            <a:ext cx="2078222" cy="461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2231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4C6B1-C01B-6016-3724-70308663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" y="999639"/>
            <a:ext cx="11841318" cy="768033"/>
          </a:xfrm>
        </p:spPr>
        <p:txBody>
          <a:bodyPr>
            <a:normAutofit/>
          </a:bodyPr>
          <a:lstStyle/>
          <a:p>
            <a:r>
              <a:rPr lang="fr-FR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SPONSORS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1BCAC-734F-8A55-8C61-657CA3C680D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12CDF8-F642-D4C9-01C6-9AC42F16B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30" y="32313"/>
            <a:ext cx="879948" cy="8497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7EE8FA-08D1-9FEA-A907-4264552E0568}"/>
              </a:ext>
            </a:extLst>
          </p:cNvPr>
          <p:cNvSpPr txBox="1"/>
          <p:nvPr/>
        </p:nvSpPr>
        <p:spPr>
          <a:xfrm>
            <a:off x="10443210" y="6380946"/>
            <a:ext cx="1748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04/11/2022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53F36A-11A4-17B3-B85C-ABEA89DD1E40}"/>
              </a:ext>
            </a:extLst>
          </p:cNvPr>
          <p:cNvSpPr txBox="1"/>
          <p:nvPr/>
        </p:nvSpPr>
        <p:spPr>
          <a:xfrm>
            <a:off x="2370772" y="103257"/>
            <a:ext cx="745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ASSEMBLÉE GÉNÉRALE 2022</a:t>
            </a: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CA61851C-23F2-0920-AB00-D011A5270E2F}"/>
              </a:ext>
            </a:extLst>
          </p:cNvPr>
          <p:cNvSpPr/>
          <p:nvPr/>
        </p:nvSpPr>
        <p:spPr>
          <a:xfrm>
            <a:off x="0" y="914400"/>
            <a:ext cx="1131570" cy="5943600"/>
          </a:xfrm>
          <a:prstGeom prst="rtTriangle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DDAD226-A51B-9DCA-CB69-C7C216521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702" y="2584415"/>
            <a:ext cx="4172128" cy="106325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903ED35-EEA3-C6E0-4357-25C94F4409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9170" y="2237119"/>
            <a:ext cx="384556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2B12964-1676-7250-110A-D7059AD65D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0913" t="31318" r="8224" b="30352"/>
          <a:stretch/>
        </p:blipFill>
        <p:spPr bwMode="auto">
          <a:xfrm>
            <a:off x="3767136" y="4947260"/>
            <a:ext cx="4657725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791434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4C6B1-C01B-6016-3724-70308663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" y="946713"/>
            <a:ext cx="11841318" cy="743619"/>
          </a:xfrm>
        </p:spPr>
        <p:txBody>
          <a:bodyPr>
            <a:normAutofit/>
          </a:bodyPr>
          <a:lstStyle/>
          <a:p>
            <a:r>
              <a:rPr lang="fr-FR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 DU BUREAU 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1BCAC-734F-8A55-8C61-657CA3C680D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12CDF8-F642-D4C9-01C6-9AC42F16B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30" y="32313"/>
            <a:ext cx="879948" cy="8497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7EE8FA-08D1-9FEA-A907-4264552E0568}"/>
              </a:ext>
            </a:extLst>
          </p:cNvPr>
          <p:cNvSpPr txBox="1"/>
          <p:nvPr/>
        </p:nvSpPr>
        <p:spPr>
          <a:xfrm>
            <a:off x="10443210" y="6380946"/>
            <a:ext cx="1748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04/11/2022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53F36A-11A4-17B3-B85C-ABEA89DD1E40}"/>
              </a:ext>
            </a:extLst>
          </p:cNvPr>
          <p:cNvSpPr txBox="1"/>
          <p:nvPr/>
        </p:nvSpPr>
        <p:spPr>
          <a:xfrm>
            <a:off x="2370772" y="103257"/>
            <a:ext cx="745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ASSEMBLÉE GÉNÉRALE 2022</a:t>
            </a: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CA61851C-23F2-0920-AB00-D011A5270E2F}"/>
              </a:ext>
            </a:extLst>
          </p:cNvPr>
          <p:cNvSpPr/>
          <p:nvPr/>
        </p:nvSpPr>
        <p:spPr>
          <a:xfrm>
            <a:off x="0" y="914400"/>
            <a:ext cx="1131570" cy="5943600"/>
          </a:xfrm>
          <a:prstGeom prst="rtTriangle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18">
            <a:extLst>
              <a:ext uri="{FF2B5EF4-FFF2-40B4-BE49-F238E27FC236}">
                <a16:creationId xmlns:a16="http://schemas.microsoft.com/office/drawing/2014/main" id="{5DD40CAD-9D92-29B4-4FC8-515523F87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210" y="1645332"/>
            <a:ext cx="9144000" cy="4136220"/>
          </a:xfrm>
        </p:spPr>
        <p:txBody>
          <a:bodyPr>
            <a:normAutofit/>
          </a:bodyPr>
          <a:lstStyle/>
          <a:p>
            <a:pPr algn="l"/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PRESIDENTS</a:t>
            </a: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AURELIE BREBION ET FLORIAN GRIVES</a:t>
            </a:r>
          </a:p>
          <a:p>
            <a:pPr algn="l"/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TRESORIER : REMY CLOCHARD</a:t>
            </a:r>
          </a:p>
          <a:p>
            <a:pPr algn="l"/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TRESORIER ADJOINT : DANIEL MARTIN</a:t>
            </a:r>
          </a:p>
          <a:p>
            <a:pPr algn="l"/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SECRETAIRE : PHILIPPE BREBION</a:t>
            </a:r>
          </a:p>
          <a:p>
            <a:pPr algn="l"/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SECRETAIRE ADJOINT : LIONEL BELLIARD</a:t>
            </a:r>
          </a:p>
          <a:p>
            <a:pPr algn="l"/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MEMBRES : PHILIPPE BELOUARD</a:t>
            </a:r>
          </a:p>
          <a:p>
            <a:pPr algn="l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63F1390-3AF7-3C7C-B5FA-58041CD6FEB4}"/>
              </a:ext>
            </a:extLst>
          </p:cNvPr>
          <p:cNvSpPr txBox="1"/>
          <p:nvPr/>
        </p:nvSpPr>
        <p:spPr>
          <a:xfrm>
            <a:off x="2891790" y="4114800"/>
            <a:ext cx="4949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GEORGES RICHARD</a:t>
            </a:r>
          </a:p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METAYER</a:t>
            </a:r>
          </a:p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YANNICK MARTIN</a:t>
            </a:r>
          </a:p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MAEL NAUD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9910D84-3F78-338C-3F36-9795FE236570}"/>
              </a:ext>
            </a:extLst>
          </p:cNvPr>
          <p:cNvSpPr txBox="1"/>
          <p:nvPr/>
        </p:nvSpPr>
        <p:spPr>
          <a:xfrm>
            <a:off x="1474470" y="5646747"/>
            <a:ext cx="85610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SIEGE SOCIAL : BREBION PHILIPPE</a:t>
            </a:r>
          </a:p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RUE LOUIS PASTEUR 49450 SAINT MACAIRE EN MAUGES</a:t>
            </a:r>
          </a:p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 : BREBIONPHILIPPE@SFR.FR</a:t>
            </a:r>
          </a:p>
        </p:txBody>
      </p:sp>
    </p:spTree>
    <p:extLst>
      <p:ext uri="{BB962C8B-B14F-4D97-AF65-F5344CB8AC3E}">
        <p14:creationId xmlns:p14="http://schemas.microsoft.com/office/powerpoint/2010/main" val="151038510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4C6B1-C01B-6016-3724-70308663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" y="999639"/>
            <a:ext cx="11841318" cy="768033"/>
          </a:xfrm>
        </p:spPr>
        <p:txBody>
          <a:bodyPr>
            <a:normAutofit/>
          </a:bodyPr>
          <a:lstStyle/>
          <a:p>
            <a:r>
              <a:rPr lang="fr-FR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EFFECTIFS 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1BCAC-734F-8A55-8C61-657CA3C680D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12CDF8-F642-D4C9-01C6-9AC42F16B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30" y="32313"/>
            <a:ext cx="879948" cy="8497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7EE8FA-08D1-9FEA-A907-4264552E0568}"/>
              </a:ext>
            </a:extLst>
          </p:cNvPr>
          <p:cNvSpPr txBox="1"/>
          <p:nvPr/>
        </p:nvSpPr>
        <p:spPr>
          <a:xfrm>
            <a:off x="10443210" y="6380946"/>
            <a:ext cx="1748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04/11/2022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53F36A-11A4-17B3-B85C-ABEA89DD1E40}"/>
              </a:ext>
            </a:extLst>
          </p:cNvPr>
          <p:cNvSpPr txBox="1"/>
          <p:nvPr/>
        </p:nvSpPr>
        <p:spPr>
          <a:xfrm>
            <a:off x="2370772" y="103257"/>
            <a:ext cx="745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ASSEMBLÉE GÉNÉRALE 2022</a:t>
            </a: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CA61851C-23F2-0920-AB00-D011A5270E2F}"/>
              </a:ext>
            </a:extLst>
          </p:cNvPr>
          <p:cNvSpPr/>
          <p:nvPr/>
        </p:nvSpPr>
        <p:spPr>
          <a:xfrm>
            <a:off x="0" y="914400"/>
            <a:ext cx="1131570" cy="5943600"/>
          </a:xfrm>
          <a:prstGeom prst="rtTriangle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18">
            <a:extLst>
              <a:ext uri="{FF2B5EF4-FFF2-40B4-BE49-F238E27FC236}">
                <a16:creationId xmlns:a16="http://schemas.microsoft.com/office/drawing/2014/main" id="{5DD40CAD-9D92-29B4-4FC8-515523F87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210" y="2244726"/>
            <a:ext cx="4347210" cy="4136220"/>
          </a:xfrm>
        </p:spPr>
        <p:txBody>
          <a:bodyPr>
            <a:normAutofit/>
          </a:bodyPr>
          <a:lstStyle/>
          <a:p>
            <a:pPr algn="l"/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LICENCIES 2022</a:t>
            </a:r>
          </a:p>
          <a:p>
            <a:pPr algn="l"/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 FEMININ</a:t>
            </a:r>
          </a:p>
          <a:p>
            <a:pPr algn="l"/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 MASCULIN</a:t>
            </a:r>
          </a:p>
          <a:p>
            <a:pPr algn="l"/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FEMININ</a:t>
            </a:r>
          </a:p>
          <a:p>
            <a:pPr algn="l"/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MASCULIN</a:t>
            </a:r>
          </a:p>
          <a:p>
            <a:pPr algn="l"/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 MASCULIN</a:t>
            </a:r>
          </a:p>
          <a:p>
            <a:pPr algn="l"/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ADHERANTS</a:t>
            </a:r>
          </a:p>
          <a:p>
            <a:pPr algn="l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8E1589F-560A-CB4C-BAE6-AA9AFBE5F642}"/>
              </a:ext>
            </a:extLst>
          </p:cNvPr>
          <p:cNvSpPr txBox="1"/>
          <p:nvPr/>
        </p:nvSpPr>
        <p:spPr>
          <a:xfrm>
            <a:off x="5706427" y="2164626"/>
            <a:ext cx="4114800" cy="2589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</a:p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0962586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4C6B1-C01B-6016-3724-70308663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" y="999639"/>
            <a:ext cx="11841318" cy="768033"/>
          </a:xfrm>
        </p:spPr>
        <p:txBody>
          <a:bodyPr>
            <a:normAutofit/>
          </a:bodyPr>
          <a:lstStyle/>
          <a:p>
            <a:r>
              <a:rPr lang="fr-FR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PRIX LICENCES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1BCAC-734F-8A55-8C61-657CA3C680D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12CDF8-F642-D4C9-01C6-9AC42F16B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30" y="32313"/>
            <a:ext cx="879948" cy="8497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7EE8FA-08D1-9FEA-A907-4264552E0568}"/>
              </a:ext>
            </a:extLst>
          </p:cNvPr>
          <p:cNvSpPr txBox="1"/>
          <p:nvPr/>
        </p:nvSpPr>
        <p:spPr>
          <a:xfrm>
            <a:off x="10443210" y="6380946"/>
            <a:ext cx="1748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04/11/2022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53F36A-11A4-17B3-B85C-ABEA89DD1E40}"/>
              </a:ext>
            </a:extLst>
          </p:cNvPr>
          <p:cNvSpPr txBox="1"/>
          <p:nvPr/>
        </p:nvSpPr>
        <p:spPr>
          <a:xfrm>
            <a:off x="2370772" y="103257"/>
            <a:ext cx="745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ASSEMBLÉE GÉNÉRALE 2022</a:t>
            </a: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CA61851C-23F2-0920-AB00-D011A5270E2F}"/>
              </a:ext>
            </a:extLst>
          </p:cNvPr>
          <p:cNvSpPr/>
          <p:nvPr/>
        </p:nvSpPr>
        <p:spPr>
          <a:xfrm>
            <a:off x="0" y="914400"/>
            <a:ext cx="1131570" cy="5943600"/>
          </a:xfrm>
          <a:prstGeom prst="rtTriangle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18">
            <a:extLst>
              <a:ext uri="{FF2B5EF4-FFF2-40B4-BE49-F238E27FC236}">
                <a16:creationId xmlns:a16="http://schemas.microsoft.com/office/drawing/2014/main" id="{5DD40CAD-9D92-29B4-4FC8-515523F87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210" y="2244726"/>
            <a:ext cx="5501640" cy="4136220"/>
          </a:xfrm>
        </p:spPr>
        <p:txBody>
          <a:bodyPr>
            <a:normAutofit/>
          </a:bodyPr>
          <a:lstStyle/>
          <a:p>
            <a:pPr algn="l"/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 ET SENIOR</a:t>
            </a:r>
          </a:p>
          <a:p>
            <a:pPr algn="l"/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ETUDIANT</a:t>
            </a:r>
          </a:p>
          <a:p>
            <a:pPr algn="l"/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ADHERANTS</a:t>
            </a:r>
          </a:p>
          <a:p>
            <a:pPr algn="l"/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 – CADET –MINIME - BENJAMIN</a:t>
            </a:r>
          </a:p>
          <a:p>
            <a:pPr algn="l"/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ARBITRE</a:t>
            </a:r>
          </a:p>
          <a:p>
            <a:pPr algn="l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8E1589F-560A-CB4C-BAE6-AA9AFBE5F642}"/>
              </a:ext>
            </a:extLst>
          </p:cNvPr>
          <p:cNvSpPr txBox="1"/>
          <p:nvPr/>
        </p:nvSpPr>
        <p:spPr>
          <a:xfrm>
            <a:off x="7409497" y="2164626"/>
            <a:ext cx="4114800" cy="2166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50€</a:t>
            </a:r>
          </a:p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32€</a:t>
            </a:r>
          </a:p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20€</a:t>
            </a:r>
          </a:p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GRATUIT</a:t>
            </a:r>
          </a:p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GRATUIT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005EA9C-7DB5-89D3-B832-4CB2643D1D54}"/>
              </a:ext>
            </a:extLst>
          </p:cNvPr>
          <p:cNvSpPr txBox="1"/>
          <p:nvPr/>
        </p:nvSpPr>
        <p:spPr>
          <a:xfrm>
            <a:off x="1299210" y="4766310"/>
            <a:ext cx="99136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PERMANENCE POUR LES LICENCES :</a:t>
            </a:r>
          </a:p>
          <a:p>
            <a:endParaRPr lang="fr-F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VENDREDI 9 DECEMBRE DE 19H A 20H30</a:t>
            </a:r>
          </a:p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VENDREDI 16 DECEMBRE DE 19H A 20H30</a:t>
            </a:r>
          </a:p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SOIR DE LA GALETTE</a:t>
            </a:r>
          </a:p>
        </p:txBody>
      </p:sp>
    </p:spTree>
    <p:extLst>
      <p:ext uri="{BB962C8B-B14F-4D97-AF65-F5344CB8AC3E}">
        <p14:creationId xmlns:p14="http://schemas.microsoft.com/office/powerpoint/2010/main" val="61253958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4C6B1-C01B-6016-3724-70308663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" y="999639"/>
            <a:ext cx="11841318" cy="768033"/>
          </a:xfrm>
        </p:spPr>
        <p:txBody>
          <a:bodyPr>
            <a:normAutofit/>
          </a:bodyPr>
          <a:lstStyle/>
          <a:p>
            <a:r>
              <a:rPr lang="fr-FR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1BCAC-734F-8A55-8C61-657CA3C680D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12CDF8-F642-D4C9-01C6-9AC42F16B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30" y="32313"/>
            <a:ext cx="879948" cy="8497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7EE8FA-08D1-9FEA-A907-4264552E0568}"/>
              </a:ext>
            </a:extLst>
          </p:cNvPr>
          <p:cNvSpPr txBox="1"/>
          <p:nvPr/>
        </p:nvSpPr>
        <p:spPr>
          <a:xfrm>
            <a:off x="10443210" y="6380946"/>
            <a:ext cx="1748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04/11/2022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53F36A-11A4-17B3-B85C-ABEA89DD1E40}"/>
              </a:ext>
            </a:extLst>
          </p:cNvPr>
          <p:cNvSpPr txBox="1"/>
          <p:nvPr/>
        </p:nvSpPr>
        <p:spPr>
          <a:xfrm>
            <a:off x="2370772" y="103257"/>
            <a:ext cx="745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ASSEMBLÉE GÉNÉRALE 2022</a:t>
            </a: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CA61851C-23F2-0920-AB00-D011A5270E2F}"/>
              </a:ext>
            </a:extLst>
          </p:cNvPr>
          <p:cNvSpPr/>
          <p:nvPr/>
        </p:nvSpPr>
        <p:spPr>
          <a:xfrm>
            <a:off x="0" y="914400"/>
            <a:ext cx="1131570" cy="5943600"/>
          </a:xfrm>
          <a:prstGeom prst="rtTriangle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18">
            <a:extLst>
              <a:ext uri="{FF2B5EF4-FFF2-40B4-BE49-F238E27FC236}">
                <a16:creationId xmlns:a16="http://schemas.microsoft.com/office/drawing/2014/main" id="{5DD40CAD-9D92-29B4-4FC8-515523F87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210" y="2244726"/>
            <a:ext cx="3067050" cy="4136220"/>
          </a:xfrm>
        </p:spPr>
        <p:txBody>
          <a:bodyPr>
            <a:normAutofit/>
          </a:bodyPr>
          <a:lstStyle/>
          <a:p>
            <a:pPr algn="l"/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TIERS SORTANTS :</a:t>
            </a:r>
          </a:p>
          <a:p>
            <a:pPr algn="l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8E1589F-560A-CB4C-BAE6-AA9AFBE5F642}"/>
              </a:ext>
            </a:extLst>
          </p:cNvPr>
          <p:cNvSpPr txBox="1"/>
          <p:nvPr/>
        </p:nvSpPr>
        <p:spPr>
          <a:xfrm>
            <a:off x="4366260" y="2146153"/>
            <a:ext cx="4114800" cy="1320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YANNICK MARTIN</a:t>
            </a:r>
          </a:p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PHILIPPE BELOUARD</a:t>
            </a:r>
          </a:p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MAEL NAUD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60D423-3A29-BA75-5F68-783F778BBD50}"/>
              </a:ext>
            </a:extLst>
          </p:cNvPr>
          <p:cNvSpPr txBox="1"/>
          <p:nvPr/>
        </p:nvSpPr>
        <p:spPr>
          <a:xfrm>
            <a:off x="1299210" y="3806190"/>
            <a:ext cx="95935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YANNICK ET MAEL SE RETIRENT DU BUREAU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6A18194-ECBC-C693-8F71-07C9CEB68183}"/>
              </a:ext>
            </a:extLst>
          </p:cNvPr>
          <p:cNvSpPr txBox="1"/>
          <p:nvPr/>
        </p:nvSpPr>
        <p:spPr>
          <a:xfrm>
            <a:off x="1394460" y="4663440"/>
            <a:ext cx="2337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CANDIDATURE :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7C46102-1995-FEE7-4A82-F3591C72D2DC}"/>
              </a:ext>
            </a:extLst>
          </p:cNvPr>
          <p:cNvSpPr txBox="1"/>
          <p:nvPr/>
        </p:nvSpPr>
        <p:spPr>
          <a:xfrm>
            <a:off x="3997842" y="4663440"/>
            <a:ext cx="2817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DIDIER JOBARD</a:t>
            </a:r>
          </a:p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SAMUEL MALLET</a:t>
            </a:r>
          </a:p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AMAND METAYER</a:t>
            </a:r>
          </a:p>
        </p:txBody>
      </p:sp>
    </p:spTree>
    <p:extLst>
      <p:ext uri="{BB962C8B-B14F-4D97-AF65-F5344CB8AC3E}">
        <p14:creationId xmlns:p14="http://schemas.microsoft.com/office/powerpoint/2010/main" val="39246321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4C6B1-C01B-6016-3724-70308663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" y="999639"/>
            <a:ext cx="11841318" cy="768033"/>
          </a:xfrm>
        </p:spPr>
        <p:txBody>
          <a:bodyPr>
            <a:normAutofit/>
          </a:bodyPr>
          <a:lstStyle/>
          <a:p>
            <a:r>
              <a:rPr lang="fr-FR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EVENEMENTS 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1BCAC-734F-8A55-8C61-657CA3C680D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12CDF8-F642-D4C9-01C6-9AC42F16B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30" y="32313"/>
            <a:ext cx="879948" cy="8497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7EE8FA-08D1-9FEA-A907-4264552E0568}"/>
              </a:ext>
            </a:extLst>
          </p:cNvPr>
          <p:cNvSpPr txBox="1"/>
          <p:nvPr/>
        </p:nvSpPr>
        <p:spPr>
          <a:xfrm>
            <a:off x="10443210" y="6380946"/>
            <a:ext cx="1748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04/11/2022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53F36A-11A4-17B3-B85C-ABEA89DD1E40}"/>
              </a:ext>
            </a:extLst>
          </p:cNvPr>
          <p:cNvSpPr txBox="1"/>
          <p:nvPr/>
        </p:nvSpPr>
        <p:spPr>
          <a:xfrm>
            <a:off x="2370772" y="103257"/>
            <a:ext cx="745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ASSEMBLÉE GÉNÉRALE 2022</a:t>
            </a: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CA61851C-23F2-0920-AB00-D011A5270E2F}"/>
              </a:ext>
            </a:extLst>
          </p:cNvPr>
          <p:cNvSpPr/>
          <p:nvPr/>
        </p:nvSpPr>
        <p:spPr>
          <a:xfrm>
            <a:off x="0" y="914400"/>
            <a:ext cx="1131570" cy="5943600"/>
          </a:xfrm>
          <a:prstGeom prst="rtTriangle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18">
            <a:extLst>
              <a:ext uri="{FF2B5EF4-FFF2-40B4-BE49-F238E27FC236}">
                <a16:creationId xmlns:a16="http://schemas.microsoft.com/office/drawing/2014/main" id="{5DD40CAD-9D92-29B4-4FC8-515523F87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210" y="2244726"/>
            <a:ext cx="6027420" cy="1892934"/>
          </a:xfrm>
        </p:spPr>
        <p:txBody>
          <a:bodyPr>
            <a:normAutofit/>
          </a:bodyPr>
          <a:lstStyle/>
          <a:p>
            <a:pPr algn="l"/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GALETTE DES ROIS</a:t>
            </a:r>
          </a:p>
          <a:p>
            <a:pPr algn="l"/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CONCOURS A LA MELEE</a:t>
            </a:r>
          </a:p>
          <a:p>
            <a:pPr algn="l"/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JEAN-YVES FROUIN</a:t>
            </a:r>
          </a:p>
          <a:p>
            <a:pPr algn="l"/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CONCOURS 1 LICENCIE / 1 NON LICENCIE</a:t>
            </a:r>
          </a:p>
          <a:p>
            <a:pPr algn="l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0E2933F-739E-3A1B-5E4D-FF102A91874E}"/>
              </a:ext>
            </a:extLst>
          </p:cNvPr>
          <p:cNvSpPr txBox="1"/>
          <p:nvPr/>
        </p:nvSpPr>
        <p:spPr>
          <a:xfrm>
            <a:off x="1299210" y="4480560"/>
            <a:ext cx="9342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REUNION DE BUREAU DEBUT DECEMBRE POUR DEFINIR TOUTES CES DATES </a:t>
            </a:r>
          </a:p>
        </p:txBody>
      </p:sp>
    </p:spTree>
    <p:extLst>
      <p:ext uri="{BB962C8B-B14F-4D97-AF65-F5344CB8AC3E}">
        <p14:creationId xmlns:p14="http://schemas.microsoft.com/office/powerpoint/2010/main" val="257731505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4C6B1-C01B-6016-3724-70308663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" y="999639"/>
            <a:ext cx="11841318" cy="768033"/>
          </a:xfrm>
        </p:spPr>
        <p:txBody>
          <a:bodyPr>
            <a:normAutofit/>
          </a:bodyPr>
          <a:lstStyle/>
          <a:p>
            <a:r>
              <a:rPr lang="fr-FR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SPORTIFS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1BCAC-734F-8A55-8C61-657CA3C680D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12CDF8-F642-D4C9-01C6-9AC42F16B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30" y="32313"/>
            <a:ext cx="879948" cy="8497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7EE8FA-08D1-9FEA-A907-4264552E0568}"/>
              </a:ext>
            </a:extLst>
          </p:cNvPr>
          <p:cNvSpPr txBox="1"/>
          <p:nvPr/>
        </p:nvSpPr>
        <p:spPr>
          <a:xfrm>
            <a:off x="10443210" y="6380946"/>
            <a:ext cx="1748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04/11/2022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53F36A-11A4-17B3-B85C-ABEA89DD1E40}"/>
              </a:ext>
            </a:extLst>
          </p:cNvPr>
          <p:cNvSpPr txBox="1"/>
          <p:nvPr/>
        </p:nvSpPr>
        <p:spPr>
          <a:xfrm>
            <a:off x="2370772" y="103257"/>
            <a:ext cx="745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ASSEMBLÉE GÉNÉRALE 2022</a:t>
            </a: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CA61851C-23F2-0920-AB00-D011A5270E2F}"/>
              </a:ext>
            </a:extLst>
          </p:cNvPr>
          <p:cNvSpPr/>
          <p:nvPr/>
        </p:nvSpPr>
        <p:spPr>
          <a:xfrm>
            <a:off x="0" y="914400"/>
            <a:ext cx="1131570" cy="5943600"/>
          </a:xfrm>
          <a:prstGeom prst="rtTriangle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4775BA-29E2-E657-A380-8AD3AC20AAFE}"/>
              </a:ext>
            </a:extLst>
          </p:cNvPr>
          <p:cNvSpPr txBox="1"/>
          <p:nvPr/>
        </p:nvSpPr>
        <p:spPr>
          <a:xfrm>
            <a:off x="811530" y="2354579"/>
            <a:ext cx="6343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 TRIPLETTE 49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E168E88-2E8A-6C61-F458-12CDB4666C40}"/>
              </a:ext>
            </a:extLst>
          </p:cNvPr>
          <p:cNvSpPr txBox="1"/>
          <p:nvPr/>
        </p:nvSpPr>
        <p:spPr>
          <a:xfrm>
            <a:off x="1534477" y="3372373"/>
            <a:ext cx="4114800" cy="1320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AMAND METAYER</a:t>
            </a:r>
          </a:p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CHAPPUY</a:t>
            </a:r>
          </a:p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SAMUEL MALLET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0FB2CE2-318A-B548-4CDE-C1C091F383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8"/>
          <a:stretch/>
        </p:blipFill>
        <p:spPr>
          <a:xfrm>
            <a:off x="4629069" y="1810291"/>
            <a:ext cx="3086100" cy="500508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F34144F-4A7A-C163-D379-8DCC974423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9"/>
          <a:stretch/>
        </p:blipFill>
        <p:spPr>
          <a:xfrm>
            <a:off x="7709028" y="1725053"/>
            <a:ext cx="4482972" cy="509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9816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4C6B1-C01B-6016-3724-70308663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" y="999639"/>
            <a:ext cx="11841318" cy="768033"/>
          </a:xfrm>
        </p:spPr>
        <p:txBody>
          <a:bodyPr>
            <a:normAutofit/>
          </a:bodyPr>
          <a:lstStyle/>
          <a:p>
            <a:r>
              <a:rPr lang="fr-FR" sz="4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SPORTIFS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1BCAC-734F-8A55-8C61-657CA3C680D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12CDF8-F642-D4C9-01C6-9AC42F16B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30" y="32313"/>
            <a:ext cx="879948" cy="8497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7EE8FA-08D1-9FEA-A907-4264552E0568}"/>
              </a:ext>
            </a:extLst>
          </p:cNvPr>
          <p:cNvSpPr txBox="1"/>
          <p:nvPr/>
        </p:nvSpPr>
        <p:spPr>
          <a:xfrm>
            <a:off x="10443210" y="6380946"/>
            <a:ext cx="1748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04/11/2022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53F36A-11A4-17B3-B85C-ABEA89DD1E40}"/>
              </a:ext>
            </a:extLst>
          </p:cNvPr>
          <p:cNvSpPr txBox="1"/>
          <p:nvPr/>
        </p:nvSpPr>
        <p:spPr>
          <a:xfrm>
            <a:off x="2370772" y="103257"/>
            <a:ext cx="745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ASSEMBLÉE GÉNÉRALE 2022</a:t>
            </a: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CA61851C-23F2-0920-AB00-D011A5270E2F}"/>
              </a:ext>
            </a:extLst>
          </p:cNvPr>
          <p:cNvSpPr/>
          <p:nvPr/>
        </p:nvSpPr>
        <p:spPr>
          <a:xfrm>
            <a:off x="0" y="914400"/>
            <a:ext cx="1131570" cy="5943600"/>
          </a:xfrm>
          <a:prstGeom prst="rtTriangle">
            <a:avLst/>
          </a:prstGeom>
          <a:solidFill>
            <a:srgbClr val="1899F0"/>
          </a:solidFill>
          <a:ln>
            <a:solidFill>
              <a:srgbClr val="1899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4775BA-29E2-E657-A380-8AD3AC20AAFE}"/>
              </a:ext>
            </a:extLst>
          </p:cNvPr>
          <p:cNvSpPr txBox="1"/>
          <p:nvPr/>
        </p:nvSpPr>
        <p:spPr>
          <a:xfrm>
            <a:off x="811530" y="2354579"/>
            <a:ext cx="5284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CHAMPION TROPHEE TRIPLETTE MIXTE 49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E168E88-2E8A-6C61-F458-12CDB4666C40}"/>
              </a:ext>
            </a:extLst>
          </p:cNvPr>
          <p:cNvSpPr txBox="1"/>
          <p:nvPr/>
        </p:nvSpPr>
        <p:spPr>
          <a:xfrm>
            <a:off x="1534477" y="3372373"/>
            <a:ext cx="4114800" cy="1320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 THY-LAN</a:t>
            </a:r>
          </a:p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 VEASNA</a:t>
            </a:r>
          </a:p>
          <a:p>
            <a:pPr>
              <a:lnSpc>
                <a:spcPts val="3300"/>
              </a:lnSpc>
            </a:pP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KERSIMON LIONEL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662FD68-7F13-043C-0000-4E4361C31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465" y="2113844"/>
            <a:ext cx="6816356" cy="383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8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558</Words>
  <Application>Microsoft Office PowerPoint</Application>
  <PresentationFormat>Grand écran</PresentationFormat>
  <Paragraphs>192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Thème Office</vt:lpstr>
      <vt:lpstr>Présentation PowerPoint</vt:lpstr>
      <vt:lpstr>ORDRE DU JOUR</vt:lpstr>
      <vt:lpstr>COMPOSITION DU BUREAU 2022</vt:lpstr>
      <vt:lpstr>EFFECTIFS 2022</vt:lpstr>
      <vt:lpstr>PRIX LICENCES 2023</vt:lpstr>
      <vt:lpstr>BUREAU 2023</vt:lpstr>
      <vt:lpstr>EVENEMENTS  2023</vt:lpstr>
      <vt:lpstr>RESULTATS SPORTIFS</vt:lpstr>
      <vt:lpstr>RESULTATS SPORTIFS</vt:lpstr>
      <vt:lpstr>RESULTATS SPORTIFS</vt:lpstr>
      <vt:lpstr>RESULTATS SPORTIFS</vt:lpstr>
      <vt:lpstr>RESULTATS SPORTIFS</vt:lpstr>
      <vt:lpstr>RESULTATS SPORTIFS</vt:lpstr>
      <vt:lpstr>RESULTATS SPORTIFS</vt:lpstr>
      <vt:lpstr>RESULTATS SPORTIFS</vt:lpstr>
      <vt:lpstr>RESULTATS SPORTIFS</vt:lpstr>
      <vt:lpstr>RESULTATS SPORTIFS</vt:lpstr>
      <vt:lpstr>RESULTATS SPORTIFS</vt:lpstr>
      <vt:lpstr>RESULTATS SPORTIFS</vt:lpstr>
      <vt:lpstr>RESULTATS SPORTIFS</vt:lpstr>
      <vt:lpstr>RESULTATS SPORTIFS</vt:lpstr>
      <vt:lpstr>RESULTATS SPORTIFS</vt:lpstr>
      <vt:lpstr>SITE INTERNET</vt:lpstr>
      <vt:lpstr>NOS SPONSORS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Elodie SECHET</dc:creator>
  <cp:lastModifiedBy>Tony Metayer</cp:lastModifiedBy>
  <cp:revision>16</cp:revision>
  <dcterms:created xsi:type="dcterms:W3CDTF">2022-10-29T08:12:22Z</dcterms:created>
  <dcterms:modified xsi:type="dcterms:W3CDTF">2022-11-09T09:15:14Z</dcterms:modified>
</cp:coreProperties>
</file>